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56" r:id="rId3"/>
    <p:sldId id="390" r:id="rId4"/>
    <p:sldId id="391" r:id="rId5"/>
    <p:sldId id="392" r:id="rId6"/>
    <p:sldId id="393" r:id="rId7"/>
    <p:sldId id="379" r:id="rId8"/>
    <p:sldId id="389" r:id="rId9"/>
    <p:sldId id="394" r:id="rId10"/>
    <p:sldId id="384" r:id="rId11"/>
    <p:sldId id="387" r:id="rId12"/>
    <p:sldId id="266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C2F8D-BF05-40FB-9025-BF91D22969F1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C2AE7-B4AA-48C8-AEDC-B12FFEBA1A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829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imagen de diapositiva 1">
            <a:extLst>
              <a:ext uri="{FF2B5EF4-FFF2-40B4-BE49-F238E27FC236}">
                <a16:creationId xmlns:a16="http://schemas.microsoft.com/office/drawing/2014/main" id="{764BC062-8CAF-4EC2-A006-818101C98D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Marcador de notas 2">
            <a:extLst>
              <a:ext uri="{FF2B5EF4-FFF2-40B4-BE49-F238E27FC236}">
                <a16:creationId xmlns:a16="http://schemas.microsoft.com/office/drawing/2014/main" id="{7E3C83EB-344F-4E4A-997C-A8807F14CC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CL" altLang="es-CL"/>
          </a:p>
        </p:txBody>
      </p:sp>
      <p:sp>
        <p:nvSpPr>
          <p:cNvPr id="18436" name="Marcador de número de diapositiva 3">
            <a:extLst>
              <a:ext uri="{FF2B5EF4-FFF2-40B4-BE49-F238E27FC236}">
                <a16:creationId xmlns:a16="http://schemas.microsoft.com/office/drawing/2014/main" id="{67E33EEF-31AA-4016-BA5A-9F1189BD8A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4E74C5-B336-49B8-B904-77C5779CFD7E}" type="slidenum">
              <a:rPr lang="es-ES_tradnl" altLang="es-CL" smtClean="0">
                <a:latin typeface="Calibri" panose="020F0502020204030204" pitchFamily="34" charset="0"/>
              </a:rPr>
              <a:pPr/>
              <a:t>7</a:t>
            </a:fld>
            <a:endParaRPr lang="es-ES_tradnl" altLang="es-C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B5DE2-76A3-4C28-8980-B6A5D22DB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31F926-6529-4C3D-A43C-B130E9527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488BB0-0138-4AC3-AAD9-80A90CF2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1C3B-B075-4A12-83D6-C07BB1711139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566381-42D3-46F3-883C-31E206AF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9EB631-0E44-4086-9578-5B2008365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3216-BDFA-41AF-A3F5-32504E1C6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767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795B3-8242-4496-8A56-99655AFC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9B7DD85-125C-4608-A159-49040BCE7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D2461D-D6E4-4843-B877-701481EB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1C3B-B075-4A12-83D6-C07BB1711139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39E11-EB51-4BF7-B108-0FA3632A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F4F1D7-EEFE-48D7-A931-9FF771BDF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3216-BDFA-41AF-A3F5-32504E1C6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637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05C133-1AAE-4CAA-9891-55F3E5359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7145BE-83D7-40E4-8604-17DBD70AA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68C2A7-AEE1-48F8-B81C-BC7B49B82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1C3B-B075-4A12-83D6-C07BB1711139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F4F61D-0F4A-467D-85AD-48B06FF2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0F85DA-CF95-4C5C-ABE2-ED7568E4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3216-BDFA-41AF-A3F5-32504E1C6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25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3408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BB011-C301-4D8C-AC3F-2FAEF737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C19774-EC61-4351-8DBD-DA62E2AC8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43DDB7-4903-4BDD-AF9C-B326138B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1C3B-B075-4A12-83D6-C07BB1711139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627AD2-7BC0-4B14-A9F1-2BD4F29B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D4379A-3F10-4FE8-9FE5-AF41EBDF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3216-BDFA-41AF-A3F5-32504E1C6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093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0B754-ED89-453E-B5D0-CD4F2EFC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085F79-8C3F-4014-8021-F5DE12D19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64BECA-4BC6-4445-A8A8-D0DAEA76B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1C3B-B075-4A12-83D6-C07BB1711139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8ECE63-0756-4A50-A559-B68C41CA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D49AC9-12FF-4B94-9ECF-7DF8FB7B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3216-BDFA-41AF-A3F5-32504E1C6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18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611438-F972-4764-882E-15D6E806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199B9-5DFC-4FB3-B85D-D445D23C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635164-4891-4CB1-BD02-50E599A40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D57679-E925-49FE-A996-AE9FC31F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1C3B-B075-4A12-83D6-C07BB1711139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50C009-36A9-4006-A374-DF439B6C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CF4AEC-087E-45D5-8368-DB1290929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3216-BDFA-41AF-A3F5-32504E1C6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0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99B16-41FF-4901-AF01-2C0460478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0BBBD-5CA4-4F13-9BB9-83BE964C1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5A72546-6328-48C6-83AC-AFD0CE3D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ED1D50-68FB-4736-9B10-CD62DD5DE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BF3BB6E-B63D-4F8F-9487-90150B4C1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B5E666-ABD6-439B-9820-49610CC7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1C3B-B075-4A12-83D6-C07BB1711139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0F1B7A-349F-4001-B9FD-28644040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AAEF853-94AD-42FA-8BFE-A1A5EAF3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3216-BDFA-41AF-A3F5-32504E1C6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90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7835E-1632-4801-A345-83294FB56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A270A-0EDD-44F6-8E84-D19A98A6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1C3B-B075-4A12-83D6-C07BB1711139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4A473A3-4416-4748-A72F-6B8607F8B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A73BE0-0443-45FB-AE9A-F1699EE4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3216-BDFA-41AF-A3F5-32504E1C6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071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434551-86F3-4E23-828C-DC2F16DA4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1C3B-B075-4A12-83D6-C07BB1711139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CEF7E32-3479-4237-9973-1085BB77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6476F0-011A-4FA2-B1CD-48DB1F3B6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3216-BDFA-41AF-A3F5-32504E1C6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173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461393-3F36-4AAF-B4C7-B61700EA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CD90D-8135-4996-9101-E8248A9E6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11B3E84-5590-44D0-86BA-D9348D8105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A55AA2-316E-40FC-B155-FDC72985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1C3B-B075-4A12-83D6-C07BB1711139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FC0FE2-4568-4D0D-B7FF-38E92E6E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3CF7-1A40-4F00-82FC-76A55395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3216-BDFA-41AF-A3F5-32504E1C6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2955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643936-813B-412B-9741-9E819444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CBCB1E4-3824-4B75-9566-6CC49DBE1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AA8D4E-AF6F-47E6-8825-B615C3C16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415394-AF82-487E-B1B2-1C01343F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51C3B-B075-4A12-83D6-C07BB1711139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C812BA-936C-4177-B3F9-DC98CACC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D208E0-8A7B-4CB1-99A7-7B3F4DE7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3216-BDFA-41AF-A3F5-32504E1C6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594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D7CB730-1675-414A-9700-C9129E65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72BEA3-632B-4721-A063-E95659177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2B4ED4-22DA-4CE4-8168-DE3FA364C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51C3B-B075-4A12-83D6-C07BB1711139}" type="datetimeFigureOut">
              <a:rPr lang="es-CL" smtClean="0"/>
              <a:t>20-01-2022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A3C0D7-1C1F-4387-8A1A-E974C624B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CA015-4108-4D85-B4EC-0E0D0D5BD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C3216-BDFA-41AF-A3F5-32504E1C6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015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627F5C-12B8-4640-B3FE-774951909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40E66E7-4BF9-4D7A-A93E-C5A169B25F6A}"/>
              </a:ext>
            </a:extLst>
          </p:cNvPr>
          <p:cNvSpPr txBox="1">
            <a:spLocks/>
          </p:cNvSpPr>
          <p:nvPr/>
        </p:nvSpPr>
        <p:spPr>
          <a:xfrm>
            <a:off x="1795668" y="2045127"/>
            <a:ext cx="6453809" cy="27677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REUNION SOCIOS</a:t>
            </a:r>
          </a:p>
          <a:p>
            <a:endParaRPr lang="es-ES" sz="3100" b="1" dirty="0"/>
          </a:p>
          <a:p>
            <a:endParaRPr lang="es-ES" sz="3100" b="1" dirty="0"/>
          </a:p>
          <a:p>
            <a:endParaRPr lang="es-ES" sz="3100" b="1" dirty="0"/>
          </a:p>
          <a:p>
            <a:endParaRPr lang="es-CL" sz="1600" b="1" dirty="0"/>
          </a:p>
          <a:p>
            <a:endParaRPr lang="es-ES" sz="31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C7BC90-0B57-4DFA-B9D9-BA72BF2DAC9D}"/>
              </a:ext>
            </a:extLst>
          </p:cNvPr>
          <p:cNvSpPr txBox="1"/>
          <p:nvPr/>
        </p:nvSpPr>
        <p:spPr>
          <a:xfrm>
            <a:off x="4143100" y="3906176"/>
            <a:ext cx="1757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ENERO 2022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258573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A8A39-17EF-4B3D-B015-D0D77E53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940" y="1160258"/>
            <a:ext cx="8328990" cy="840822"/>
          </a:xfrm>
        </p:spPr>
        <p:txBody>
          <a:bodyPr>
            <a:noAutofit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Coordinaciones Zonales – Comité Educación</a:t>
            </a:r>
            <a:endParaRPr lang="es-C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E6AFA6-7322-4ABB-8CB2-E715FC714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3479" y="2943984"/>
            <a:ext cx="8885583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Reporte de actividades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Planificación actividades de año 2022</a:t>
            </a:r>
            <a:endParaRPr lang="es-ES" sz="2400" dirty="0"/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93360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4E5AB-2803-40E3-ADDD-49AA73544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704" y="548343"/>
            <a:ext cx="2912165" cy="1325563"/>
          </a:xfrm>
        </p:spPr>
        <p:txBody>
          <a:bodyPr>
            <a:normAutofit/>
          </a:bodyPr>
          <a:lstStyle/>
          <a:p>
            <a:r>
              <a:rPr lang="es-E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Varios</a:t>
            </a:r>
            <a:endParaRPr lang="es-CL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93572E-DF83-4514-8A26-F121A82B5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786" y="2700269"/>
            <a:ext cx="9074427" cy="4351338"/>
          </a:xfrm>
        </p:spPr>
        <p:txBody>
          <a:bodyPr>
            <a:normAutofit/>
          </a:bodyPr>
          <a:lstStyle/>
          <a:p>
            <a:pPr lvl="1"/>
            <a:r>
              <a:rPr lang="es-ES" sz="2800" dirty="0"/>
              <a:t>Redes sociales Instagram  etiquetar a </a:t>
            </a:r>
            <a:r>
              <a:rPr lang="es-ES" sz="2800" b="1" dirty="0"/>
              <a:t>@fegachcl</a:t>
            </a:r>
          </a:p>
          <a:p>
            <a:pPr lvl="1"/>
            <a:r>
              <a:rPr lang="es-ES" sz="2800" dirty="0"/>
              <a:t>Pagina web: recepción de resumen trayectoria socios y foto – cierre 15 de marzo 2022</a:t>
            </a:r>
          </a:p>
          <a:p>
            <a:pPr lvl="1"/>
            <a:r>
              <a:rPr lang="es-ES" sz="2800" dirty="0"/>
              <a:t>Noticias para web.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0633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627F5C-12B8-4640-B3FE-774951909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40E66E7-4BF9-4D7A-A93E-C5A169B25F6A}"/>
              </a:ext>
            </a:extLst>
          </p:cNvPr>
          <p:cNvSpPr txBox="1">
            <a:spLocks/>
          </p:cNvSpPr>
          <p:nvPr/>
        </p:nvSpPr>
        <p:spPr>
          <a:xfrm>
            <a:off x="3575640" y="3059784"/>
            <a:ext cx="5385275" cy="13664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79454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E82A982-57C7-4F1D-AB5E-C0244B49E7AA}"/>
              </a:ext>
            </a:extLst>
          </p:cNvPr>
          <p:cNvSpPr txBox="1"/>
          <p:nvPr/>
        </p:nvSpPr>
        <p:spPr>
          <a:xfrm>
            <a:off x="2849218" y="1510110"/>
            <a:ext cx="2862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TEMARIO</a:t>
            </a:r>
            <a:endParaRPr lang="es-C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E8ADC03-F2AA-4B82-96F9-EF98F6CFD195}"/>
              </a:ext>
            </a:extLst>
          </p:cNvPr>
          <p:cNvSpPr txBox="1"/>
          <p:nvPr/>
        </p:nvSpPr>
        <p:spPr>
          <a:xfrm>
            <a:off x="2849218" y="2796208"/>
            <a:ext cx="71429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/>
              <a:t>Saludo Presidente Sr. Felipe Yáñez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800" b="0" i="0" dirty="0">
                <a:solidFill>
                  <a:srgbClr val="222222"/>
                </a:solidFill>
                <a:effectLst/>
              </a:rPr>
              <a:t>Tesorería  Sr. Cristóbal Henríquez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800" b="0" i="0" dirty="0">
                <a:solidFill>
                  <a:srgbClr val="222222"/>
                </a:solidFill>
                <a:effectLst/>
              </a:rPr>
              <a:t>Comunicación de acciones realizadas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800" b="0" i="0" dirty="0">
                <a:solidFill>
                  <a:srgbClr val="222222"/>
                </a:solidFill>
                <a:effectLst/>
              </a:rPr>
              <a:t>Resumen de actividades futuras.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222222"/>
                </a:solidFill>
              </a:rPr>
              <a:t>Actividades Coordinaciones Zonales y Comité de Educación.</a:t>
            </a:r>
          </a:p>
          <a:p>
            <a:r>
              <a:rPr lang="es-ES" sz="2800" dirty="0"/>
              <a:t> 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04056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A8A39-17EF-4B3D-B015-D0D77E53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643" y="749439"/>
            <a:ext cx="7971183" cy="840822"/>
          </a:xfrm>
        </p:spPr>
        <p:txBody>
          <a:bodyPr>
            <a:normAutofit/>
          </a:bodyPr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del periodo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(noviembre- enero)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E6AFA6-7322-4ABB-8CB2-E715FC714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69" y="2506662"/>
            <a:ext cx="9561444" cy="4351338"/>
          </a:xfrm>
        </p:spPr>
        <p:txBody>
          <a:bodyPr>
            <a:normAutofit lnSpcReduction="10000"/>
          </a:bodyPr>
          <a:lstStyle/>
          <a:p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Cierre Premios Fuego 2021</a:t>
            </a:r>
          </a:p>
          <a:p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Reunión Transforma Turismo  </a:t>
            </a:r>
          </a:p>
          <a:p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Reunión Achiga (convenio)</a:t>
            </a:r>
          </a:p>
          <a:p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Reuniones Comité Gestor Turismo </a:t>
            </a:r>
            <a:r>
              <a:rPr lang="es-E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Gastronomico</a:t>
            </a:r>
            <a:endParaRPr lang="es-E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Curso “</a:t>
            </a:r>
            <a:r>
              <a:rPr lang="es-E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Feed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the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Planet</a:t>
            </a: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” – </a:t>
            </a:r>
            <a:r>
              <a:rPr lang="es-ES" sz="2400" dirty="0" err="1">
                <a:solidFill>
                  <a:srgbClr val="222222"/>
                </a:solidFill>
                <a:latin typeface="Arial" panose="020B0604020202020204" pitchFamily="34" charset="0"/>
              </a:rPr>
              <a:t>WorldChefs</a:t>
            </a:r>
            <a:endParaRPr lang="es-E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Seminario “Actualización Gastronómica” Fundación Irarrazabal.</a:t>
            </a:r>
          </a:p>
          <a:p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Apoyo remoto a Competidores Copa Carozzi</a:t>
            </a:r>
          </a:p>
          <a:p>
            <a:pPr marL="0" indent="0">
              <a:buNone/>
            </a:pP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s-E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400" dirty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</a:p>
          <a:p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23362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DEB7F-ED0B-49C6-B4AD-048D411C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965" y="1836116"/>
            <a:ext cx="10515600" cy="1325563"/>
          </a:xfrm>
        </p:spPr>
        <p:txBody>
          <a:bodyPr/>
          <a:lstStyle/>
          <a:p>
            <a:r>
              <a:rPr lang="es-ES" b="1" dirty="0"/>
              <a:t>TESORERIA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43463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A8A39-17EF-4B3D-B015-D0D77E53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69" y="1226517"/>
            <a:ext cx="8302487" cy="84082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próximas planificadas  periodo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(febrero- abril 2022)</a:t>
            </a:r>
            <a:endParaRPr lang="es-C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4E1DEB1-81D6-4A3C-B33C-97BA89A7F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2" y="2776538"/>
            <a:ext cx="7000875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660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47493-4993-4504-80A8-8EC808B2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Postulación nuevos socios febrero – marzo 2022</a:t>
            </a:r>
            <a:br>
              <a:rPr lang="es-ES" sz="3200" b="1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s-CL" sz="3200" b="1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A548ED0-5CD5-44A6-975C-AB041FBAD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3385" y="1690688"/>
            <a:ext cx="4627743" cy="447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C3ADBD9-A115-4522-A809-F91CF31F0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35" y="1690688"/>
            <a:ext cx="4499679" cy="447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75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Imagen 6">
            <a:extLst>
              <a:ext uri="{FF2B5EF4-FFF2-40B4-BE49-F238E27FC236}">
                <a16:creationId xmlns:a16="http://schemas.microsoft.com/office/drawing/2014/main" id="{F82EFFB2-B21A-4E6F-8E42-BB549B477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308" y="-8467"/>
            <a:ext cx="6866467" cy="686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6D8F3AE-7BCA-4735-ACBE-46AEBCDD5B9B}"/>
              </a:ext>
            </a:extLst>
          </p:cNvPr>
          <p:cNvSpPr txBox="1"/>
          <p:nvPr/>
        </p:nvSpPr>
        <p:spPr>
          <a:xfrm>
            <a:off x="6464300" y="1078434"/>
            <a:ext cx="4256709" cy="3867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1600" dirty="0">
                <a:ea typeface="Times New Roman" panose="02020603050405020304" pitchFamily="18" charset="0"/>
              </a:rPr>
              <a:t>El seminario permitirá que los docentes de EMTP y de Educación Superior, puedan actualizar y conectar diferentes ámbitos para la formación.</a:t>
            </a:r>
          </a:p>
          <a:p>
            <a:pPr algn="just">
              <a:defRPr/>
            </a:pPr>
            <a:r>
              <a:rPr lang="es-ES" sz="1600" dirty="0"/>
              <a:t>Articular la información y generando conocimiento por parte de los profesionales de la gastronomía de la estrategia de Turismo Gastronómico.</a:t>
            </a:r>
            <a:endParaRPr lang="es-MX" sz="1600" dirty="0">
              <a:ea typeface="Times New Roman" panose="02020603050405020304" pitchFamily="18" charset="0"/>
            </a:endParaRPr>
          </a:p>
          <a:p>
            <a:pPr>
              <a:defRPr/>
            </a:pPr>
            <a:endParaRPr lang="es-MX" sz="1867" dirty="0"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Entre las temáticas consideradas:</a:t>
            </a:r>
          </a:p>
          <a:p>
            <a:pPr>
              <a:defRPr/>
            </a:pPr>
            <a:r>
              <a:rPr lang="es-MX" sz="1867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 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Tecnología Gastronómica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Tendencias, nutrición y alimentación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Estrategia de Turismo Gastronómico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Nuevas tecnologías en la industria</a:t>
            </a:r>
          </a:p>
          <a:p>
            <a:pPr marL="228594" indent="-228594">
              <a:buFont typeface="Arial" panose="020B0604020202020204" pitchFamily="34" charset="0"/>
              <a:buChar char="•"/>
              <a:defRPr/>
            </a:pPr>
            <a:r>
              <a:rPr lang="es-MX" sz="1600" dirty="0">
                <a:solidFill>
                  <a:schemeClr val="tx1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Preparaciones regionales y desarrollo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413" name="Título 1">
            <a:extLst>
              <a:ext uri="{FF2B5EF4-FFF2-40B4-BE49-F238E27FC236}">
                <a16:creationId xmlns:a16="http://schemas.microsoft.com/office/drawing/2014/main" id="{9A0A5293-445E-4A75-8EE9-B9FA7C895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1" y="514351"/>
            <a:ext cx="3172884" cy="70696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C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Seminario</a:t>
            </a:r>
            <a:endParaRPr lang="es-CL" altLang="es-C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pic>
        <p:nvPicPr>
          <p:cNvPr id="17414" name="Picture 2" descr="F:\2013\04 Abril\FEGACH\presentacion\fegach_aplicacion_01.png">
            <a:extLst>
              <a:ext uri="{FF2B5EF4-FFF2-40B4-BE49-F238E27FC236}">
                <a16:creationId xmlns:a16="http://schemas.microsoft.com/office/drawing/2014/main" id="{FF55B75B-AD1A-4F63-B287-111BD6BD7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34" y="5647268"/>
            <a:ext cx="1866900" cy="87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C5CFB26-A20C-42F4-A4C0-E35A0F8AB6BF}"/>
              </a:ext>
            </a:extLst>
          </p:cNvPr>
          <p:cNvSpPr txBox="1">
            <a:spLocks/>
          </p:cNvSpPr>
          <p:nvPr/>
        </p:nvSpPr>
        <p:spPr>
          <a:xfrm>
            <a:off x="156634" y="5659967"/>
            <a:ext cx="5475817" cy="70696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" sz="21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Serena,   abril  2022</a:t>
            </a:r>
            <a:endParaRPr lang="es-CL" sz="2133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59F6FD-B1EB-46C1-A3BB-2F95A08DBA4C}"/>
              </a:ext>
            </a:extLst>
          </p:cNvPr>
          <p:cNvSpPr txBox="1">
            <a:spLocks/>
          </p:cNvSpPr>
          <p:nvPr/>
        </p:nvSpPr>
        <p:spPr>
          <a:xfrm>
            <a:off x="6677026" y="5047713"/>
            <a:ext cx="2438400" cy="70696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" sz="1867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versiones regionales </a:t>
            </a:r>
          </a:p>
          <a:p>
            <a:pPr>
              <a:defRPr/>
            </a:pPr>
            <a:r>
              <a:rPr lang="es-ES" sz="1867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el 2022</a:t>
            </a:r>
            <a:endParaRPr lang="es-CL" sz="1867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9B71A97-DFBB-419C-908B-540B54EB6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1407585"/>
            <a:ext cx="5416551" cy="4042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Imagen 5">
            <a:extLst>
              <a:ext uri="{FF2B5EF4-FFF2-40B4-BE49-F238E27FC236}">
                <a16:creationId xmlns:a16="http://schemas.microsoft.com/office/drawing/2014/main" id="{CEE3C18C-0A37-4104-94CA-36E03B32F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67" y="1"/>
            <a:ext cx="7027333" cy="688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uadroTexto 6">
            <a:extLst>
              <a:ext uri="{FF2B5EF4-FFF2-40B4-BE49-F238E27FC236}">
                <a16:creationId xmlns:a16="http://schemas.microsoft.com/office/drawing/2014/main" id="{0BDE7AF8-5560-4941-8DBB-C15DA32E5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83" y="3578087"/>
            <a:ext cx="3850217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CL" sz="2133" dirty="0"/>
              <a:t>Celebración y generación de actividades a nivel regional,</a:t>
            </a:r>
          </a:p>
          <a:p>
            <a:r>
              <a:rPr lang="es-ES" altLang="es-CL" sz="2133" dirty="0"/>
              <a:t>junto a Sernatur y otras AG.</a:t>
            </a:r>
            <a:endParaRPr lang="es-CL" altLang="es-CL" sz="2133" dirty="0"/>
          </a:p>
        </p:txBody>
      </p:sp>
      <p:sp>
        <p:nvSpPr>
          <p:cNvPr id="19462" name="CuadroTexto 7">
            <a:extLst>
              <a:ext uri="{FF2B5EF4-FFF2-40B4-BE49-F238E27FC236}">
                <a16:creationId xmlns:a16="http://schemas.microsoft.com/office/drawing/2014/main" id="{C976508E-5A7A-4564-AD75-C76BFDA3F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36" y="1678886"/>
            <a:ext cx="38502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C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15 ABRIL 2022</a:t>
            </a:r>
            <a:endParaRPr lang="es-CL" altLang="es-C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FF6DF-5766-4F44-9B04-13666D3F4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452" y="780774"/>
            <a:ext cx="9144000" cy="1057965"/>
          </a:xfrm>
        </p:spPr>
        <p:txBody>
          <a:bodyPr>
            <a:normAutofit/>
          </a:bodyPr>
          <a:lstStyle/>
          <a:p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 GENERAL DE SOCIOS</a:t>
            </a:r>
            <a:endParaRPr lang="es-C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684D6A-C360-4694-8493-028FE4B48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452" y="2820160"/>
            <a:ext cx="9144000" cy="1655762"/>
          </a:xfrm>
        </p:spPr>
        <p:txBody>
          <a:bodyPr>
            <a:normAutofit/>
          </a:bodyPr>
          <a:lstStyle/>
          <a:p>
            <a:r>
              <a:rPr lang="es-ES" b="1" dirty="0"/>
              <a:t>CLUB SANTA MARIA DEL MAR</a:t>
            </a:r>
          </a:p>
          <a:p>
            <a:r>
              <a:rPr lang="es-CL" dirty="0"/>
              <a:t>(Rocas de Santo Domingo)</a:t>
            </a:r>
          </a:p>
          <a:p>
            <a:r>
              <a:rPr lang="es-CL" sz="2000" dirty="0"/>
              <a:t>última semana de abril 2022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4833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6057</TotalTime>
  <Words>264</Words>
  <Application>Microsoft Office PowerPoint</Application>
  <PresentationFormat>Panorámica</PresentationFormat>
  <Paragraphs>57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Californian FB</vt:lpstr>
      <vt:lpstr>Tema de Office</vt:lpstr>
      <vt:lpstr>Presentación de PowerPoint</vt:lpstr>
      <vt:lpstr>Presentación de PowerPoint</vt:lpstr>
      <vt:lpstr>Acciones del periodo (noviembre- enero)</vt:lpstr>
      <vt:lpstr>TESORERIA</vt:lpstr>
      <vt:lpstr>Acciones próximas planificadas  periodo (febrero- abril 2022)</vt:lpstr>
      <vt:lpstr>Postulación nuevos socios febrero – marzo 2022 </vt:lpstr>
      <vt:lpstr>Presentación de PowerPoint</vt:lpstr>
      <vt:lpstr>Presentación de PowerPoint</vt:lpstr>
      <vt:lpstr>ASAMBLEA GENERAL DE SOCIOS</vt:lpstr>
      <vt:lpstr>Coordinaciones Zonales – Comité Educación</vt:lpstr>
      <vt:lpstr>Varios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Ortega</dc:creator>
  <cp:lastModifiedBy>jorgeortegachef@hotmail.com</cp:lastModifiedBy>
  <cp:revision>57</cp:revision>
  <dcterms:created xsi:type="dcterms:W3CDTF">2020-08-26T22:30:31Z</dcterms:created>
  <dcterms:modified xsi:type="dcterms:W3CDTF">2022-01-20T23:32:34Z</dcterms:modified>
</cp:coreProperties>
</file>